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0"/>
  </p:notesMasterIdLst>
  <p:handoutMasterIdLst>
    <p:handoutMasterId r:id="rId61"/>
  </p:handoutMasterIdLst>
  <p:sldIdLst>
    <p:sldId id="341" r:id="rId6"/>
    <p:sldId id="388" r:id="rId7"/>
    <p:sldId id="360" r:id="rId8"/>
    <p:sldId id="328" r:id="rId9"/>
    <p:sldId id="346" r:id="rId10"/>
    <p:sldId id="345" r:id="rId11"/>
    <p:sldId id="333" r:id="rId12"/>
    <p:sldId id="293" r:id="rId13"/>
    <p:sldId id="375" r:id="rId14"/>
    <p:sldId id="310" r:id="rId15"/>
    <p:sldId id="362" r:id="rId16"/>
    <p:sldId id="320" r:id="rId17"/>
    <p:sldId id="378" r:id="rId18"/>
    <p:sldId id="379" r:id="rId19"/>
    <p:sldId id="380" r:id="rId20"/>
    <p:sldId id="356" r:id="rId21"/>
    <p:sldId id="377" r:id="rId22"/>
    <p:sldId id="381" r:id="rId23"/>
    <p:sldId id="342" r:id="rId24"/>
    <p:sldId id="265" r:id="rId25"/>
    <p:sldId id="321" r:id="rId26"/>
    <p:sldId id="330" r:id="rId27"/>
    <p:sldId id="331" r:id="rId28"/>
    <p:sldId id="332" r:id="rId29"/>
    <p:sldId id="382" r:id="rId30"/>
    <p:sldId id="383" r:id="rId31"/>
    <p:sldId id="354" r:id="rId32"/>
    <p:sldId id="385" r:id="rId33"/>
    <p:sldId id="349" r:id="rId34"/>
    <p:sldId id="350" r:id="rId35"/>
    <p:sldId id="351" r:id="rId36"/>
    <p:sldId id="386" r:id="rId37"/>
    <p:sldId id="348" r:id="rId38"/>
    <p:sldId id="258" r:id="rId39"/>
    <p:sldId id="352" r:id="rId40"/>
    <p:sldId id="353" r:id="rId41"/>
    <p:sldId id="327" r:id="rId42"/>
    <p:sldId id="357" r:id="rId43"/>
    <p:sldId id="358" r:id="rId44"/>
    <p:sldId id="359" r:id="rId45"/>
    <p:sldId id="322" r:id="rId46"/>
    <p:sldId id="374" r:id="rId47"/>
    <p:sldId id="376" r:id="rId48"/>
    <p:sldId id="361" r:id="rId49"/>
    <p:sldId id="281" r:id="rId50"/>
    <p:sldId id="282" r:id="rId51"/>
    <p:sldId id="283" r:id="rId52"/>
    <p:sldId id="329" r:id="rId53"/>
    <p:sldId id="296" r:id="rId54"/>
    <p:sldId id="299" r:id="rId55"/>
    <p:sldId id="300" r:id="rId56"/>
    <p:sldId id="301" r:id="rId57"/>
    <p:sldId id="302" r:id="rId58"/>
    <p:sldId id="303" r:id="rId59"/>
  </p:sldIdLst>
  <p:sldSz cx="12192000" cy="6858000"/>
  <p:notesSz cx="7010400" cy="92964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1"/>
    <p:restoredTop sz="87673"/>
  </p:normalViewPr>
  <p:slideViewPr>
    <p:cSldViewPr snapToGrid="0" snapToObjects="1">
      <p:cViewPr>
        <p:scale>
          <a:sx n="127" d="100"/>
          <a:sy n="127" d="100"/>
        </p:scale>
        <p:origin x="16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There’s no power switch</a:t>
            </a:r>
          </a:p>
          <a:p>
            <a:pPr lvl="1"/>
            <a:r>
              <a:rPr lang="en-US" dirty="0"/>
              <a:t>Unplug the battery.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Gimbals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301" y="2170838"/>
            <a:ext cx="5334000" cy="4509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01" y="2990053"/>
            <a:ext cx="1307598" cy="131633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062431" y="2683576"/>
            <a:ext cx="4489825" cy="3552095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129479" y="5125600"/>
            <a:ext cx="2686374" cy="144333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244862" y="3038797"/>
            <a:ext cx="884617" cy="144333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57874"/>
            <a:ext cx="4836160" cy="21129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054840" y="2872122"/>
            <a:ext cx="1730941" cy="4739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154349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1093380" y="3230839"/>
            <a:ext cx="489020" cy="1710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631912" y="3215244"/>
            <a:ext cx="489020" cy="1710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156339" y="5777802"/>
            <a:ext cx="493929" cy="45786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</a:t>
            </a:r>
            <a:r>
              <a:rPr lang="en-US" dirty="0" err="1"/>
              <a:t>esistances</a:t>
            </a:r>
            <a:r>
              <a:rPr lang="en-US" dirty="0"/>
              <a:t>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99995"/>
            <a:ext cx="5334000" cy="36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7074041" y="627937"/>
            <a:ext cx="1728316" cy="5602126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 rot="5400000">
            <a:off x="8222680" y="2811228"/>
            <a:ext cx="4135120" cy="19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351742" y="705574"/>
            <a:ext cx="1986700" cy="523577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430945" y="493255"/>
            <a:ext cx="2433452" cy="2193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323462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i="1" dirty="0"/>
              <a:t>Since you are at home, the channel doesn’t matter that much.  You can use whatever you like.  Some will be noisier around your house than others.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</a:t>
            </a:r>
            <a:r>
              <a:rPr lang="en-US" strike="sngStrike" dirty="0"/>
              <a:t>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7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566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997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7921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515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89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19164</TotalTime>
  <Words>2077</Words>
  <Application>Microsoft Macintosh PowerPoint</Application>
  <PresentationFormat>Widescreen</PresentationFormat>
  <Paragraphs>319</Paragraphs>
  <Slides>54</Slides>
  <Notes>2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Myriad Pro</vt:lpstr>
      <vt:lpstr>Myriad Pro Semibold</vt:lpstr>
      <vt:lpstr>Office Theme</vt:lpstr>
      <vt:lpstr>Programming The Hardware</vt:lpstr>
      <vt:lpstr>Assembling Everything</vt:lpstr>
      <vt:lpstr>Take Care of the Equipment</vt:lpstr>
      <vt:lpstr>Software Plan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Next Time</vt:lpstr>
      <vt:lpstr>Maintaining Stability</vt:lpstr>
      <vt:lpstr>Maintaining Stability</vt:lpstr>
      <vt:lpstr>Higher-order Navigation</vt:lpstr>
      <vt:lpstr>Demos</vt:lpstr>
      <vt:lpstr>Construction</vt:lpstr>
      <vt:lpstr>Operation</vt:lpstr>
      <vt:lpstr>Operation</vt:lpstr>
      <vt:lpstr>Operation</vt:lpstr>
      <vt:lpstr>Operation</vt:lpstr>
      <vt:lpstr>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63</cp:revision>
  <cp:lastPrinted>2017-05-11T20:43:55Z</cp:lastPrinted>
  <dcterms:created xsi:type="dcterms:W3CDTF">2019-07-17T06:14:48Z</dcterms:created>
  <dcterms:modified xsi:type="dcterms:W3CDTF">2021-01-25T09:04:42Z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